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2025-03-17- Y011-1</a:t>
            </a:r>
            <a:r>
              <a:rPr lang="zh-CN" altLang="zh-CN"/>
              <a:t>投诉色差。</a:t>
            </a:r>
            <a:br>
              <a:rPr lang="zh-CN" altLang="zh-CN"/>
            </a:br>
            <a:r>
              <a:rPr lang="zh-CN" altLang="zh-CN"/>
              <a:t>之前的是柔印印的，现在是轮转机印的</a:t>
            </a:r>
            <a:endParaRPr lang="zh-CN" altLang="zh-CN"/>
          </a:p>
        </p:txBody>
      </p:sp>
      <p:pic>
        <p:nvPicPr>
          <p:cNvPr id="4" name="内容占位符 3" descr="微信图片_2025031718063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2061210"/>
            <a:ext cx="4673600" cy="4526280"/>
          </a:xfrm>
          <a:prstGeom prst="rect">
            <a:avLst/>
          </a:prstGeom>
        </p:spPr>
      </p:pic>
      <p:pic>
        <p:nvPicPr>
          <p:cNvPr id="5" name="图片 4" descr="微信图片_202503171806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5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品检反馈模切毛边特别多</a:t>
            </a:r>
            <a:endParaRPr lang="zh-CN" altLang="en-US"/>
          </a:p>
        </p:txBody>
      </p:sp>
      <p:pic>
        <p:nvPicPr>
          <p:cNvPr id="4" name="内容占位符 3" descr="微信图片_2025031818303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5965" y="213233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2025-03-19-</a:t>
            </a:r>
            <a:r>
              <a:rPr lang="zh-CN" altLang="en-US"/>
              <a:t>品检反馈印刷有白点和重影</a:t>
            </a:r>
            <a:endParaRPr lang="zh-CN" altLang="en-US"/>
          </a:p>
        </p:txBody>
      </p:sp>
      <p:pic>
        <p:nvPicPr>
          <p:cNvPr id="4" name="内容占位符 3" descr="微信图片_2025031918584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91858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10" y="233172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191858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70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2025-03-20-</a:t>
            </a:r>
            <a:r>
              <a:rPr lang="zh-CN" altLang="en-US"/>
              <a:t>品检反馈有毛边，生产已返工</a:t>
            </a:r>
            <a:endParaRPr lang="zh-CN" altLang="en-US"/>
          </a:p>
        </p:txBody>
      </p:sp>
      <p:pic>
        <p:nvPicPr>
          <p:cNvPr id="4" name="内容占位符 3" descr="微信图片_2025032018263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1178218" y="3293992"/>
            <a:ext cx="4320000" cy="2430192"/>
          </a:xfrm>
          <a:prstGeom prst="rect">
            <a:avLst/>
          </a:prstGeom>
        </p:spPr>
      </p:pic>
      <p:pic>
        <p:nvPicPr>
          <p:cNvPr id="5" name="图片 4" descr="微信图片_202503201826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242062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2025-03-20-</a:t>
            </a:r>
            <a:r>
              <a:rPr lang="zh-CN" altLang="en-US"/>
              <a:t>A84客户投诉鲜牛奶掉色，需要补做</a:t>
            </a:r>
            <a:endParaRPr lang="zh-CN" altLang="en-US"/>
          </a:p>
        </p:txBody>
      </p:sp>
      <p:pic>
        <p:nvPicPr>
          <p:cNvPr id="4" name="内容占位符 3" descr="微信图片_2025032018333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060575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3201833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65" y="2132330"/>
            <a:ext cx="4508738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2025-03-20-</a:t>
            </a:r>
            <a:r>
              <a:rPr lang="zh-CN" altLang="en-US"/>
              <a:t>A84客户投诉以上工单印刷不良要退货</a:t>
            </a:r>
            <a:endParaRPr lang="zh-CN" altLang="en-US"/>
          </a:p>
        </p:txBody>
      </p:sp>
      <p:pic>
        <p:nvPicPr>
          <p:cNvPr id="4" name="内容占位符 3" descr="微信图片_202503201835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2331720"/>
            <a:ext cx="5499735" cy="4526280"/>
          </a:xfrm>
          <a:prstGeom prst="rect">
            <a:avLst/>
          </a:prstGeom>
        </p:spPr>
      </p:pic>
      <p:pic>
        <p:nvPicPr>
          <p:cNvPr id="5" name="图片 4" descr="微信图片_202503201835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5" y="2331720"/>
            <a:ext cx="324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2025-03-20-</a:t>
            </a:r>
            <a:r>
              <a:rPr lang="zh-CN" altLang="zh-CN"/>
              <a:t>品检反馈粘底纸</a:t>
            </a:r>
            <a:endParaRPr lang="zh-CN" altLang="zh-CN"/>
          </a:p>
        </p:txBody>
      </p:sp>
      <p:pic>
        <p:nvPicPr>
          <p:cNvPr id="4" name="内容占位符 3" descr="微信图片_202503201941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-837318" y="3437597"/>
            <a:ext cx="4320000" cy="2430192"/>
          </a:xfrm>
          <a:prstGeom prst="rect">
            <a:avLst/>
          </a:prstGeom>
        </p:spPr>
      </p:pic>
      <p:pic>
        <p:nvPicPr>
          <p:cNvPr id="5" name="图片 4" descr="微信图片_202503201940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11020" y="3483095"/>
            <a:ext cx="4320000" cy="2430000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13350" y="2764155"/>
          <a:ext cx="3308985" cy="154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3350" y="2764155"/>
                        <a:ext cx="3308985" cy="154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2025-03-21-</a:t>
            </a:r>
            <a:r>
              <a:rPr lang="zh-CN" altLang="en-US"/>
              <a:t>客户反馈印刷不良</a:t>
            </a:r>
            <a:endParaRPr lang="zh-CN" altLang="en-US"/>
          </a:p>
        </p:txBody>
      </p:sp>
      <p:pic>
        <p:nvPicPr>
          <p:cNvPr id="4" name="内容占位符 3" descr="微信图片_2025032118194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5740" y="2204720"/>
            <a:ext cx="60344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2025-03-21-</a:t>
            </a:r>
            <a:r>
              <a:rPr lang="zh-CN" altLang="en-US"/>
              <a:t>客户反馈少两条白线（已特采）原因：客户文件线条太细</a:t>
            </a:r>
            <a:endParaRPr lang="zh-CN" altLang="en-US"/>
          </a:p>
        </p:txBody>
      </p:sp>
      <p:pic>
        <p:nvPicPr>
          <p:cNvPr id="4" name="内容占位符 3" descr="微信图片_202503211905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-122962" y="3730948"/>
            <a:ext cx="4320000" cy="1987000"/>
          </a:xfrm>
          <a:prstGeom prst="rect">
            <a:avLst/>
          </a:prstGeom>
        </p:spPr>
      </p:pic>
      <p:pic>
        <p:nvPicPr>
          <p:cNvPr id="5" name="图片 4" descr="微信图片_202503211905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25180" y="3610515"/>
            <a:ext cx="4320000" cy="1987200"/>
          </a:xfrm>
          <a:prstGeom prst="rect">
            <a:avLst/>
          </a:prstGeom>
        </p:spPr>
      </p:pic>
      <p:pic>
        <p:nvPicPr>
          <p:cNvPr id="6" name="图片 5" descr="微信图片_202503211905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29264" y="3610293"/>
            <a:ext cx="4320000" cy="198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品检反馈模切大小边</a:t>
            </a:r>
            <a:endParaRPr lang="zh-CN" altLang="en-US"/>
          </a:p>
        </p:txBody>
      </p:sp>
      <p:pic>
        <p:nvPicPr>
          <p:cNvPr id="4" name="内容占位符 3" descr="微信图片_202503171812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-764928" y="3221062"/>
            <a:ext cx="4320000" cy="2430192"/>
          </a:xfrm>
          <a:prstGeom prst="rect">
            <a:avLst/>
          </a:prstGeom>
        </p:spPr>
      </p:pic>
      <p:pic>
        <p:nvPicPr>
          <p:cNvPr id="5" name="图片 4" descr="微信图片_20250317181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5" y="22771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品检反馈模切有毛边</a:t>
            </a:r>
            <a:endParaRPr lang="zh-CN" altLang="en-US"/>
          </a:p>
        </p:txBody>
      </p:sp>
      <p:pic>
        <p:nvPicPr>
          <p:cNvPr id="4" name="内容占位符 3" descr="微信图片_202503171815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36010" y="19894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客户投诉有压痕，外观白点不良，客户要求退货，重新挑选</a:t>
            </a:r>
            <a:endParaRPr lang="zh-CN" altLang="en-US"/>
          </a:p>
        </p:txBody>
      </p:sp>
      <p:pic>
        <p:nvPicPr>
          <p:cNvPr id="4" name="内容占位符 3" descr="微信图片_202503171816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3735" y="2061210"/>
            <a:ext cx="77952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品检反馈模切有大小边</a:t>
            </a:r>
            <a:endParaRPr lang="zh-CN" altLang="en-US"/>
          </a:p>
        </p:txBody>
      </p:sp>
      <p:pic>
        <p:nvPicPr>
          <p:cNvPr id="4" name="内容占位符 3" descr="微信图片_202503171818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5965" y="19894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品检反馈E13一1标上有一排有黄色杠</a:t>
            </a:r>
            <a:endParaRPr lang="zh-CN" altLang="en-US"/>
          </a:p>
        </p:txBody>
      </p:sp>
      <p:pic>
        <p:nvPicPr>
          <p:cNvPr id="4" name="内容占位符 3" descr="微信图片_202503171827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5965" y="18453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2025-03-17-</a:t>
            </a:r>
            <a:r>
              <a:rPr lang="en-US" altLang="zh-CN"/>
              <a:t>客户反馈印刷不良，要求退货</a:t>
            </a:r>
            <a:endParaRPr lang="en-US" altLang="zh-CN"/>
          </a:p>
        </p:txBody>
      </p:sp>
      <p:pic>
        <p:nvPicPr>
          <p:cNvPr id="4" name="内容占位符 3" descr="微信图片_202503171827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277110"/>
            <a:ext cx="8229600" cy="44151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A08</a:t>
            </a:r>
            <a:r>
              <a:rPr lang="zh-CN" altLang="en-US"/>
              <a:t>客户投诉模切未切穿</a:t>
            </a:r>
            <a:endParaRPr lang="zh-CN" altLang="en-US"/>
          </a:p>
        </p:txBody>
      </p:sp>
      <p:pic>
        <p:nvPicPr>
          <p:cNvPr id="4" name="内容占位符 3" descr="微信图片_2025031808093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170473" y="3437502"/>
            <a:ext cx="4320000" cy="2430192"/>
          </a:xfrm>
          <a:prstGeom prst="rect">
            <a:avLst/>
          </a:prstGeom>
        </p:spPr>
      </p:pic>
      <p:pic>
        <p:nvPicPr>
          <p:cNvPr id="5" name="图片 4" descr="微信图片_202503180809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49237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2025-03-18-</a:t>
            </a:r>
            <a:r>
              <a:rPr lang="zh-CN" altLang="en-US"/>
              <a:t>品检反馈中间一排未模切穿</a:t>
            </a:r>
            <a:endParaRPr lang="zh-CN" altLang="en-US"/>
          </a:p>
        </p:txBody>
      </p:sp>
      <p:pic>
        <p:nvPicPr>
          <p:cNvPr id="4" name="内容占位符 3" descr="微信图片_202503181822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81822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30965" y="3365525"/>
            <a:ext cx="4320000" cy="2430000"/>
          </a:xfrm>
          <a:prstGeom prst="rect">
            <a:avLst/>
          </a:prstGeom>
        </p:spPr>
      </p:pic>
      <p:pic>
        <p:nvPicPr>
          <p:cNvPr id="6" name="图片 5" descr="微信图片_202503181822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WPS 演示</Application>
  <PresentationFormat/>
  <Paragraphs>34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2025-03-17- Y011-1投诉色差。 之前的是柔印印的，现在是轮转机印的</vt:lpstr>
      <vt:lpstr>品检反馈模切大小边</vt:lpstr>
      <vt:lpstr>品检反馈模切有毛边</vt:lpstr>
      <vt:lpstr>客户投诉有压痕，外观白点不良，客户要求退货，重新挑选</vt:lpstr>
      <vt:lpstr>品检反馈模切有大小边</vt:lpstr>
      <vt:lpstr>品检反馈E13一1标上有一排有黄色杠</vt:lpstr>
      <vt:lpstr>2025-03-17-客户反馈印刷不良，要求退货</vt:lpstr>
      <vt:lpstr>A08客户投诉模切未切穿</vt:lpstr>
      <vt:lpstr>2025-03-18-品检反馈中间一排未模切穿</vt:lpstr>
      <vt:lpstr>品检反馈模切毛边特别多</vt:lpstr>
      <vt:lpstr>2025-03-19-品检反馈印刷有白点和重影</vt:lpstr>
      <vt:lpstr>2025-03-20-品检反馈有毛边，生产已返工</vt:lpstr>
      <vt:lpstr>2025-03-20-A84客户投诉鲜牛奶掉色，需要补做</vt:lpstr>
      <vt:lpstr> 2025-03-20-A84客户投诉以上工单印刷不良要退货</vt:lpstr>
      <vt:lpstr>2025-03-20-品检反馈粘底纸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2025-03-17- Y011-1投诉色差。 之前的是柔印印的，现在是轮转机印的</dc:title>
  <dc:creator>Administrator</dc:creator>
  <cp:lastModifiedBy>WPS</cp:lastModifiedBy>
  <cp:revision>16</cp:revision>
  <dcterms:created xsi:type="dcterms:W3CDTF">2025-03-17T10:16:00Z</dcterms:created>
  <dcterms:modified xsi:type="dcterms:W3CDTF">2025-03-21T11:13:05Z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27555E894FDB4F0680EC8470FB5E21EC_12</vt:lpwstr>
  </property>
  <property fmtid="{D5CDD505-2E9C-101B-9397-08002B2CF9AE}" pid="3" name="KSOProductBuildVer">
    <vt:lpwstr>2052-12.8.2.18205</vt:lpwstr>
  </property>
</Properties>
</file>